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936152-1328-40A1-AFBF-384DABA55D49}" v="3" dt="2025-07-02T06:43:57.1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>
        <p:scale>
          <a:sx n="95" d="100"/>
          <a:sy n="95" d="100"/>
        </p:scale>
        <p:origin x="547" y="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sv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F7D30932-B70A-77C8-781C-1941FC9190C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4347" r="4347"/>
          <a:stretch>
            <a:fillRect/>
          </a:stretch>
        </p:blipFill>
        <p:spPr/>
      </p:pic>
      <p:pic>
        <p:nvPicPr>
          <p:cNvPr id="35" name="Picture Placeholder 34" descr="A group of people playing football&#10;&#10;AI-generated content may be incorrect.">
            <a:extLst>
              <a:ext uri="{FF2B5EF4-FFF2-40B4-BE49-F238E27FC236}">
                <a16:creationId xmlns:a16="http://schemas.microsoft.com/office/drawing/2014/main" id="{1162268D-3B02-F3B0-B9BE-2617FD0A471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8208" r="8208"/>
          <a:stretch>
            <a:fillRect/>
          </a:stretch>
        </p:blipFill>
        <p:spPr/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700928" y="1276752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8" y="1412710"/>
            <a:ext cx="38890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Finance Lead </a:t>
            </a: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of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 for Ghana Cluster</a:t>
            </a: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&gt; 6 Years</a:t>
            </a: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Deutsche Bank, EY, ETG</a:t>
            </a: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Joined for Growth, Stayed for Openness and Support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GB" sz="1200" b="0" dirty="0">
                <a:solidFill>
                  <a:srgbClr val="4A4A49"/>
                </a:solidFill>
                <a:latin typeface="Century Gothic" panose="020F0302020204030204"/>
              </a:rPr>
              <a:t>I come</a:t>
            </a:r>
            <a:r>
              <a:rPr lang="en-GB" sz="1200" dirty="0"/>
              <a:t> </a:t>
            </a:r>
            <a:r>
              <a:rPr lang="en-GB" sz="1200" b="0" dirty="0">
                <a:solidFill>
                  <a:srgbClr val="4A4A49"/>
                </a:solidFill>
                <a:latin typeface="Century Gothic" panose="020F0302020204030204"/>
              </a:rPr>
              <a:t>from a large, joint family and am happily married with two children—a daughter and a son</a:t>
            </a:r>
            <a:endParaRPr lang="en-US" sz="1200" b="0" dirty="0">
              <a:solidFill>
                <a:srgbClr val="4A4A49"/>
              </a:solidFill>
              <a:latin typeface="Century Gothic" panose="020F0302020204030204"/>
            </a:endParaRP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R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eading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,  Spending time with family, Travelling</a:t>
            </a: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Kadi – Khichadi and Fattoush</a:t>
            </a: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70788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Not one, but fav. ones are songs of Kishore Kumar, Md. Rafi, Lata, AR Rahman, Arijit Singh, Kailash Kher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Saurabh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Bohara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Saurabh</a:t>
            </a: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32316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 few fun facts about me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dirty="0">
                <a:solidFill>
                  <a:srgbClr val="FFFFFF"/>
                </a:solidFill>
                <a:latin typeface="Century Gothic" panose="020F0302020204030204"/>
              </a:rPr>
              <a:t>I enjoy Cooking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870064">
                  <a:lumMod val="20000"/>
                  <a:lumOff val="80000"/>
                </a:srgb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  <p:pic>
        <p:nvPicPr>
          <p:cNvPr id="42" name="Picture Placeholder 41" descr="A person and kids on a beach&#10;&#10;AI-generated content may be incorrect.">
            <a:extLst>
              <a:ext uri="{FF2B5EF4-FFF2-40B4-BE49-F238E27FC236}">
                <a16:creationId xmlns:a16="http://schemas.microsoft.com/office/drawing/2014/main" id="{E9480C26-ECA4-EB85-A18E-3D0E6C9CC3A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8"/>
          <a:srcRect l="136" r="1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11627</TotalTime>
  <Words>171</Words>
  <Application>Microsoft Office PowerPoint</Application>
  <PresentationFormat>Widescreen</PresentationFormat>
  <Paragraphs>26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Saurabh Bohara</cp:lastModifiedBy>
  <cp:revision>78</cp:revision>
  <dcterms:created xsi:type="dcterms:W3CDTF">2022-11-27T12:58:00Z</dcterms:created>
  <dcterms:modified xsi:type="dcterms:W3CDTF">2025-07-05T09:56:08Z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